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301" r:id="rId13"/>
    <p:sldId id="274" r:id="rId14"/>
    <p:sldId id="277" r:id="rId15"/>
    <p:sldId id="260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262" r:id="rId29"/>
    <p:sldId id="300" r:id="rId30"/>
    <p:sldId id="275" r:id="rId31"/>
    <p:sldId id="276" r:id="rId32"/>
    <p:sldId id="278" r:id="rId33"/>
    <p:sldId id="279" r:id="rId34"/>
    <p:sldId id="280" r:id="rId35"/>
    <p:sldId id="281" r:id="rId36"/>
    <p:sldId id="282" r:id="rId37"/>
    <p:sldId id="283" r:id="rId38"/>
    <p:sldId id="285" r:id="rId39"/>
    <p:sldId id="284" r:id="rId40"/>
    <p:sldId id="28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C7EF-692A-B942-AE70-44A6ACB85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F5F8F-5212-D148-90EF-244704F18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629F0-1CCC-4443-B8B7-203CD8F2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BBF8-BEE1-B448-8A6E-DF1D2324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4E3C1-E0B4-CB48-8B06-2DE951EA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27CC-441A-C04A-BF65-C34F9E7B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1AB69-7AEF-164C-B2DC-BB6264587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B736B-850B-0D41-8812-1E6EBD6F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92D1C-0876-1040-90A3-3AA54305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7B2E-B1DB-ED45-B5CE-4D23C0B9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3A96B-BEA7-0D41-B9E1-6CCBC637D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93E3C-2123-2243-A02E-903E005E9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25D3C-B56D-3948-B863-9C42B559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76E1-B704-7B4D-8832-B5ED5E04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B9366-7004-CE4F-9E94-01C0E98C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5D74-E39B-2C4B-B41C-B258B1B5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D717-08BF-A74D-BDA4-591DEDBC4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7B2B-9CBE-3744-98A4-4E47738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897FE-BAED-134A-8B0A-669C17B9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4F79B-D1B5-1042-98DC-904D742F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28F9-C794-FC48-BEA5-2D30D58B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F56E9-58F4-4F4B-B342-38BC8F54D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EFCF-4AD4-E940-9175-14192E3B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4988-998D-9046-8349-44DE54FC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F50D8-18F4-B340-A5C1-E8CB1E3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854B-4E24-A340-931F-68D6544C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2E24-F9EC-904B-AED0-6CA3A2643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D5C51-F838-4E4F-84B4-B33F656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5F17F-AF89-6945-B9FD-A75C2126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78E0-1719-7140-8C21-FF46B1E3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98D79-FAAF-1440-AC37-55EA87A2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C36C-3615-F646-BCF8-035044ED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495BE-871F-4144-BE9F-137D80A9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98BA8-695A-A647-9796-162D707E1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9AF21-0FA7-8F4C-B620-F636BEF90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62829-C0A2-C347-87DE-AFEDBCCC6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09459-6EFC-1A41-99FF-3043E74A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8341F-830E-6946-9202-43C7B8AA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86DB9-966F-9848-A6C0-93B70854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3F52-6D06-CB45-875F-4A82F70D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D767C-D549-004C-8825-9FC5F570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E359D-B273-B94A-BEC8-565F62BD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54752-92B1-C143-8981-244E8A6A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C9FEC-1691-E341-9132-F455AC05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9FAF7-6975-D44B-9CAC-F4E37AF4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699D6-E154-D74B-962B-4D884F0F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48BF-B9C3-5C42-BE09-37E1D928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2768-EA5D-1045-963D-C98DA881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3B82E-EDB5-C34E-8BE1-66EB97EA5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4224-FA51-0049-BF81-23FB0C24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E6EAC-EF39-304C-BD4A-C506C69A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65EEC-BB87-CF41-8561-86B1F238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F31A-7BAE-9C4F-8156-AA98F940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FE0B1-BA34-8443-99AF-2662AE53F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08BF7-8D04-0843-96F1-F64B9DF2E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BCCB-09E4-FC46-A880-A2807B8D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B8CC7-8918-944C-8902-4F9DBBD7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A909-88B8-CA44-B314-A30CB781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5C756-5D16-B447-8CDA-8EBA7419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90D9C-AB31-324C-A48B-364A12CB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DF6C7-5911-E747-99F5-162CF9F89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2631-9A20-A44E-AB7A-523CDC9FDCE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08A7-4200-3040-ACFC-1ACD16EAF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4089-3F4E-BA4B-B125-EF8241EB5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9E5F-EBC3-C141-94F7-27B0E128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868A-3E4A-A54C-9BF9-8307D873C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602" y="1344707"/>
            <a:ext cx="8240796" cy="566915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Bohr’S model of atom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3B977-987E-1640-94EE-48F6F2D74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109" y="2340153"/>
            <a:ext cx="9144000" cy="1655762"/>
          </a:xfrm>
        </p:spPr>
        <p:txBody>
          <a:bodyPr/>
          <a:lstStyle/>
          <a:p>
            <a:r>
              <a:rPr lang="en-US"/>
              <a:t>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309291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5062D8-E964-8642-ADF7-A12132F8D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28625"/>
            <a:ext cx="10947796" cy="5840016"/>
          </a:xfrm>
        </p:spPr>
      </p:pic>
    </p:spTree>
    <p:extLst>
      <p:ext uri="{BB962C8B-B14F-4D97-AF65-F5344CB8AC3E}">
        <p14:creationId xmlns:p14="http://schemas.microsoft.com/office/powerpoint/2010/main" val="85685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980632-BA0F-3249-8BDD-2C5BEE3A8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16" y="535781"/>
            <a:ext cx="10358437" cy="5786438"/>
          </a:xfrm>
        </p:spPr>
      </p:pic>
    </p:spTree>
    <p:extLst>
      <p:ext uri="{BB962C8B-B14F-4D97-AF65-F5344CB8AC3E}">
        <p14:creationId xmlns:p14="http://schemas.microsoft.com/office/powerpoint/2010/main" val="152006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DD7A-0651-CC4A-BEF6-F8215DB0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2B1D5D-2672-C249-AD09-6FDCE192B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823972" cy="5921375"/>
          </a:xfrm>
        </p:spPr>
      </p:pic>
    </p:spTree>
    <p:extLst>
      <p:ext uri="{BB962C8B-B14F-4D97-AF65-F5344CB8AC3E}">
        <p14:creationId xmlns:p14="http://schemas.microsoft.com/office/powerpoint/2010/main" val="131960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7EDEF5-CE76-0743-8DED-2528F165B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50031"/>
            <a:ext cx="10501313" cy="5804297"/>
          </a:xfrm>
        </p:spPr>
      </p:pic>
    </p:spTree>
    <p:extLst>
      <p:ext uri="{BB962C8B-B14F-4D97-AF65-F5344CB8AC3E}">
        <p14:creationId xmlns:p14="http://schemas.microsoft.com/office/powerpoint/2010/main" val="211422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54C90DF-A1EE-9F47-BB16-6E393C877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625078"/>
            <a:ext cx="10286999" cy="5551885"/>
          </a:xfrm>
        </p:spPr>
      </p:pic>
    </p:spTree>
    <p:extLst>
      <p:ext uri="{BB962C8B-B14F-4D97-AF65-F5344CB8AC3E}">
        <p14:creationId xmlns:p14="http://schemas.microsoft.com/office/powerpoint/2010/main" val="91304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5386106-DEB5-8346-8D55-CE79BBC4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678656"/>
            <a:ext cx="11037092" cy="5498307"/>
          </a:xfrm>
        </p:spPr>
      </p:pic>
    </p:spTree>
    <p:extLst>
      <p:ext uri="{BB962C8B-B14F-4D97-AF65-F5344CB8AC3E}">
        <p14:creationId xmlns:p14="http://schemas.microsoft.com/office/powerpoint/2010/main" val="327335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F37B-919C-3F46-905B-93E57D7A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EDD5A4-0320-9D4A-B622-5BDBD8E3D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365125"/>
            <a:ext cx="10818018" cy="5811838"/>
          </a:xfrm>
        </p:spPr>
      </p:pic>
    </p:spTree>
    <p:extLst>
      <p:ext uri="{BB962C8B-B14F-4D97-AF65-F5344CB8AC3E}">
        <p14:creationId xmlns:p14="http://schemas.microsoft.com/office/powerpoint/2010/main" val="164799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51E36B2-B454-6540-BBE0-38C75A222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9" y="732234"/>
            <a:ext cx="10126266" cy="5444729"/>
          </a:xfrm>
        </p:spPr>
      </p:pic>
    </p:spTree>
    <p:extLst>
      <p:ext uri="{BB962C8B-B14F-4D97-AF65-F5344CB8AC3E}">
        <p14:creationId xmlns:p14="http://schemas.microsoft.com/office/powerpoint/2010/main" val="38880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008E-12ED-694C-86F1-1807E86A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E05630-24EE-B54A-9CF6-08F0FA3FE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3" y="365125"/>
            <a:ext cx="10835878" cy="5811838"/>
          </a:xfrm>
        </p:spPr>
      </p:pic>
    </p:spTree>
    <p:extLst>
      <p:ext uri="{BB962C8B-B14F-4D97-AF65-F5344CB8AC3E}">
        <p14:creationId xmlns:p14="http://schemas.microsoft.com/office/powerpoint/2010/main" val="292327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1BD1-96A0-B946-8E9C-F4FB9019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E2E16B-9224-1740-9B1A-7F411BF03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365125"/>
            <a:ext cx="10728721" cy="6127750"/>
          </a:xfrm>
        </p:spPr>
      </p:pic>
    </p:spTree>
    <p:extLst>
      <p:ext uri="{BB962C8B-B14F-4D97-AF65-F5344CB8AC3E}">
        <p14:creationId xmlns:p14="http://schemas.microsoft.com/office/powerpoint/2010/main" val="263911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A66A7C4-FD15-7744-80E2-64A4F5786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46" y="500063"/>
            <a:ext cx="9644063" cy="5464969"/>
          </a:xfrm>
        </p:spPr>
      </p:pic>
    </p:spTree>
    <p:extLst>
      <p:ext uri="{BB962C8B-B14F-4D97-AF65-F5344CB8AC3E}">
        <p14:creationId xmlns:p14="http://schemas.microsoft.com/office/powerpoint/2010/main" val="37465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A49E-F28C-6546-A89A-4FDE8CD8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6B50E3-8924-884D-A986-5D5A42B0D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65125"/>
            <a:ext cx="11037093" cy="6127750"/>
          </a:xfrm>
        </p:spPr>
      </p:pic>
    </p:spTree>
    <p:extLst>
      <p:ext uri="{BB962C8B-B14F-4D97-AF65-F5344CB8AC3E}">
        <p14:creationId xmlns:p14="http://schemas.microsoft.com/office/powerpoint/2010/main" val="256481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3F70-A982-3B4D-B103-CF780ACB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9F7B20-A6BB-4047-879B-517C76FFD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278563"/>
          </a:xfrm>
        </p:spPr>
      </p:pic>
    </p:spTree>
    <p:extLst>
      <p:ext uri="{BB962C8B-B14F-4D97-AF65-F5344CB8AC3E}">
        <p14:creationId xmlns:p14="http://schemas.microsoft.com/office/powerpoint/2010/main" val="238188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CA18-BFC7-ED49-9528-932E5A07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1FD929-5BD0-374B-8ABE-72F7C0B24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" y="365125"/>
            <a:ext cx="10764440" cy="5811838"/>
          </a:xfrm>
        </p:spPr>
      </p:pic>
    </p:spTree>
    <p:extLst>
      <p:ext uri="{BB962C8B-B14F-4D97-AF65-F5344CB8AC3E}">
        <p14:creationId xmlns:p14="http://schemas.microsoft.com/office/powerpoint/2010/main" val="4236708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9247-6384-404D-98E2-D553CF51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257649-890B-9D4A-A0B6-C2BE8D1B6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" y="365124"/>
            <a:ext cx="11037094" cy="6278563"/>
          </a:xfrm>
        </p:spPr>
      </p:pic>
    </p:spTree>
    <p:extLst>
      <p:ext uri="{BB962C8B-B14F-4D97-AF65-F5344CB8AC3E}">
        <p14:creationId xmlns:p14="http://schemas.microsoft.com/office/powerpoint/2010/main" val="393962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DADB-D59B-7249-9197-507BE5B7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D45B2C2-78D4-D14E-9755-04C33C207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365125"/>
            <a:ext cx="11014472" cy="5811838"/>
          </a:xfrm>
        </p:spPr>
      </p:pic>
    </p:spTree>
    <p:extLst>
      <p:ext uri="{BB962C8B-B14F-4D97-AF65-F5344CB8AC3E}">
        <p14:creationId xmlns:p14="http://schemas.microsoft.com/office/powerpoint/2010/main" val="103735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C611-1E4A-7B41-8C28-D3E52761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C13A91-9F7F-BA4E-A9DE-0D310E9AA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365125"/>
            <a:ext cx="11215687" cy="5811838"/>
          </a:xfrm>
        </p:spPr>
      </p:pic>
    </p:spTree>
    <p:extLst>
      <p:ext uri="{BB962C8B-B14F-4D97-AF65-F5344CB8AC3E}">
        <p14:creationId xmlns:p14="http://schemas.microsoft.com/office/powerpoint/2010/main" val="394349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7D92-96C1-694F-A86F-A07C21B3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0230E0-04C1-A14C-BC7E-26CB7C0D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365124"/>
            <a:ext cx="11412141" cy="6260703"/>
          </a:xfrm>
        </p:spPr>
      </p:pic>
    </p:spTree>
    <p:extLst>
      <p:ext uri="{BB962C8B-B14F-4D97-AF65-F5344CB8AC3E}">
        <p14:creationId xmlns:p14="http://schemas.microsoft.com/office/powerpoint/2010/main" val="2128601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15CF-1735-7B43-91FD-83D151FC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69E560-EA1C-0748-B062-8EEAC5934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365125"/>
            <a:ext cx="10912078" cy="5939234"/>
          </a:xfrm>
        </p:spPr>
      </p:pic>
    </p:spTree>
    <p:extLst>
      <p:ext uri="{BB962C8B-B14F-4D97-AF65-F5344CB8AC3E}">
        <p14:creationId xmlns:p14="http://schemas.microsoft.com/office/powerpoint/2010/main" val="429393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2F558A4-30F8-6545-89EE-FCE7FD459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357189"/>
            <a:ext cx="10751343" cy="5929312"/>
          </a:xfrm>
        </p:spPr>
      </p:pic>
    </p:spTree>
    <p:extLst>
      <p:ext uri="{BB962C8B-B14F-4D97-AF65-F5344CB8AC3E}">
        <p14:creationId xmlns:p14="http://schemas.microsoft.com/office/powerpoint/2010/main" val="354902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4CF0-60D1-3147-B2BF-C071AACC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73B524-D8DC-6C4A-AD2D-9F6A51043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781"/>
            <a:ext cx="10515600" cy="5679282"/>
          </a:xfrm>
        </p:spPr>
      </p:pic>
    </p:spTree>
    <p:extLst>
      <p:ext uri="{BB962C8B-B14F-4D97-AF65-F5344CB8AC3E}">
        <p14:creationId xmlns:p14="http://schemas.microsoft.com/office/powerpoint/2010/main" val="389832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8679A1-1C7A-8E49-840E-C40CE2E9F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1" y="285750"/>
            <a:ext cx="10787062" cy="6286499"/>
          </a:xfrm>
        </p:spPr>
      </p:pic>
    </p:spTree>
    <p:extLst>
      <p:ext uri="{BB962C8B-B14F-4D97-AF65-F5344CB8AC3E}">
        <p14:creationId xmlns:p14="http://schemas.microsoft.com/office/powerpoint/2010/main" val="270191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DED5A0-8AAB-FC4C-B749-ECF49EE3B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517922"/>
            <a:ext cx="10376296" cy="5893594"/>
          </a:xfrm>
        </p:spPr>
      </p:pic>
    </p:spTree>
    <p:extLst>
      <p:ext uri="{BB962C8B-B14F-4D97-AF65-F5344CB8AC3E}">
        <p14:creationId xmlns:p14="http://schemas.microsoft.com/office/powerpoint/2010/main" val="98152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1465D99-A4FA-6B4F-A36A-6EF91F1BF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" y="500063"/>
            <a:ext cx="10090546" cy="5947171"/>
          </a:xfrm>
        </p:spPr>
      </p:pic>
    </p:spTree>
    <p:extLst>
      <p:ext uri="{BB962C8B-B14F-4D97-AF65-F5344CB8AC3E}">
        <p14:creationId xmlns:p14="http://schemas.microsoft.com/office/powerpoint/2010/main" val="2161746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87272905-71E2-404C-B3DD-B6B6E5B10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732235"/>
            <a:ext cx="10876360" cy="5393532"/>
          </a:xfrm>
        </p:spPr>
      </p:pic>
    </p:spTree>
    <p:extLst>
      <p:ext uri="{BB962C8B-B14F-4D97-AF65-F5344CB8AC3E}">
        <p14:creationId xmlns:p14="http://schemas.microsoft.com/office/powerpoint/2010/main" val="3040378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E9E1FD1-1C2A-EF4D-9E13-3FD06529C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1" y="473273"/>
            <a:ext cx="10376297" cy="5911453"/>
          </a:xfrm>
        </p:spPr>
      </p:pic>
    </p:spTree>
    <p:extLst>
      <p:ext uri="{BB962C8B-B14F-4D97-AF65-F5344CB8AC3E}">
        <p14:creationId xmlns:p14="http://schemas.microsoft.com/office/powerpoint/2010/main" val="1435563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133FBD5C-3132-A440-A9BF-A7EDF2FC3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2" y="892969"/>
            <a:ext cx="10697764" cy="5357812"/>
          </a:xfrm>
        </p:spPr>
      </p:pic>
    </p:spTree>
    <p:extLst>
      <p:ext uri="{BB962C8B-B14F-4D97-AF65-F5344CB8AC3E}">
        <p14:creationId xmlns:p14="http://schemas.microsoft.com/office/powerpoint/2010/main" val="329680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B6B3964-E1DE-D744-B2EB-47B405BF5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553641"/>
            <a:ext cx="10858499" cy="6125765"/>
          </a:xfrm>
        </p:spPr>
      </p:pic>
    </p:spTree>
    <p:extLst>
      <p:ext uri="{BB962C8B-B14F-4D97-AF65-F5344CB8AC3E}">
        <p14:creationId xmlns:p14="http://schemas.microsoft.com/office/powerpoint/2010/main" val="2683905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60DF00-1FA6-1D41-8C91-AA50AD817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625078"/>
            <a:ext cx="11001375" cy="5554266"/>
          </a:xfrm>
        </p:spPr>
      </p:pic>
    </p:spTree>
    <p:extLst>
      <p:ext uri="{BB962C8B-B14F-4D97-AF65-F5344CB8AC3E}">
        <p14:creationId xmlns:p14="http://schemas.microsoft.com/office/powerpoint/2010/main" val="12965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C91577-A07E-644C-B9C4-14BFC73E4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357188"/>
            <a:ext cx="11197828" cy="5893593"/>
          </a:xfrm>
        </p:spPr>
      </p:pic>
    </p:spTree>
    <p:extLst>
      <p:ext uri="{BB962C8B-B14F-4D97-AF65-F5344CB8AC3E}">
        <p14:creationId xmlns:p14="http://schemas.microsoft.com/office/powerpoint/2010/main" val="2999830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5AD1369-F5EC-3844-B805-1188127FD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589359"/>
            <a:ext cx="10965656" cy="5911454"/>
          </a:xfrm>
        </p:spPr>
      </p:pic>
    </p:spTree>
    <p:extLst>
      <p:ext uri="{BB962C8B-B14F-4D97-AF65-F5344CB8AC3E}">
        <p14:creationId xmlns:p14="http://schemas.microsoft.com/office/powerpoint/2010/main" val="76474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59C3D4-A760-0F4A-ACBE-361C9F5BC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803673"/>
            <a:ext cx="10608469" cy="5857874"/>
          </a:xfrm>
        </p:spPr>
      </p:pic>
    </p:spTree>
    <p:extLst>
      <p:ext uri="{BB962C8B-B14F-4D97-AF65-F5344CB8AC3E}">
        <p14:creationId xmlns:p14="http://schemas.microsoft.com/office/powerpoint/2010/main" val="144301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DB6109-7DBF-494A-90FC-ED4C18B5B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696516"/>
            <a:ext cx="10090547" cy="5643562"/>
          </a:xfrm>
        </p:spPr>
      </p:pic>
    </p:spTree>
    <p:extLst>
      <p:ext uri="{BB962C8B-B14F-4D97-AF65-F5344CB8AC3E}">
        <p14:creationId xmlns:p14="http://schemas.microsoft.com/office/powerpoint/2010/main" val="3349528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21041-1003-324E-A02A-CA1E73037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781"/>
            <a:ext cx="10515600" cy="5641182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73968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0287A4D-6AD8-C04A-B1AD-8FEFBC8E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892968"/>
            <a:ext cx="10590609" cy="5554265"/>
          </a:xfrm>
        </p:spPr>
      </p:pic>
    </p:spTree>
    <p:extLst>
      <p:ext uri="{BB962C8B-B14F-4D97-AF65-F5344CB8AC3E}">
        <p14:creationId xmlns:p14="http://schemas.microsoft.com/office/powerpoint/2010/main" val="391206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D19B92-4021-8C48-ADA7-CB6A0AD4D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" y="660798"/>
            <a:ext cx="10501311" cy="5697140"/>
          </a:xfrm>
        </p:spPr>
      </p:pic>
    </p:spTree>
    <p:extLst>
      <p:ext uri="{BB962C8B-B14F-4D97-AF65-F5344CB8AC3E}">
        <p14:creationId xmlns:p14="http://schemas.microsoft.com/office/powerpoint/2010/main" val="134844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F3FE5A4-5EDF-8546-B570-5F8004F48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678657"/>
            <a:ext cx="10983516" cy="5804296"/>
          </a:xfrm>
        </p:spPr>
      </p:pic>
    </p:spTree>
    <p:extLst>
      <p:ext uri="{BB962C8B-B14F-4D97-AF65-F5344CB8AC3E}">
        <p14:creationId xmlns:p14="http://schemas.microsoft.com/office/powerpoint/2010/main" val="255340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8CC3AB-AA6E-F348-886D-A7B098D06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5780"/>
            <a:ext cx="10804922" cy="5750719"/>
          </a:xfrm>
        </p:spPr>
      </p:pic>
    </p:spTree>
    <p:extLst>
      <p:ext uri="{BB962C8B-B14F-4D97-AF65-F5344CB8AC3E}">
        <p14:creationId xmlns:p14="http://schemas.microsoft.com/office/powerpoint/2010/main" val="85028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010EBA-1C12-4748-A3F3-7BF3B843F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4" y="392906"/>
            <a:ext cx="10929936" cy="6197203"/>
          </a:xfrm>
        </p:spPr>
      </p:pic>
    </p:spTree>
    <p:extLst>
      <p:ext uri="{BB962C8B-B14F-4D97-AF65-F5344CB8AC3E}">
        <p14:creationId xmlns:p14="http://schemas.microsoft.com/office/powerpoint/2010/main" val="102841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       Bohr’S model of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Borh model of atom</dc:title>
  <dc:creator>919361498802</dc:creator>
  <cp:lastModifiedBy>919361498802</cp:lastModifiedBy>
  <cp:revision>20</cp:revision>
  <dcterms:created xsi:type="dcterms:W3CDTF">2020-09-02T12:34:00Z</dcterms:created>
  <dcterms:modified xsi:type="dcterms:W3CDTF">2020-09-03T06:59:40Z</dcterms:modified>
</cp:coreProperties>
</file>